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8163" cy="10020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5050"/>
    <a:srgbClr val="FFFFCC"/>
    <a:srgbClr val="FFC6C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13-C403-44F7-924B-10ABAAD3E66C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E979-5D23-4348-BDB7-A29C416672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13-C403-44F7-924B-10ABAAD3E66C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E979-5D23-4348-BDB7-A29C416672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13-C403-44F7-924B-10ABAAD3E66C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E979-5D23-4348-BDB7-A29C416672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13-C403-44F7-924B-10ABAAD3E66C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E979-5D23-4348-BDB7-A29C416672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13-C403-44F7-924B-10ABAAD3E66C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E979-5D23-4348-BDB7-A29C416672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13-C403-44F7-924B-10ABAAD3E66C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E979-5D23-4348-BDB7-A29C416672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13-C403-44F7-924B-10ABAAD3E66C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E979-5D23-4348-BDB7-A29C416672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13-C403-44F7-924B-10ABAAD3E66C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E979-5D23-4348-BDB7-A29C416672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13-C403-44F7-924B-10ABAAD3E66C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E979-5D23-4348-BDB7-A29C416672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13-C403-44F7-924B-10ABAAD3E66C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E979-5D23-4348-BDB7-A29C416672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EFD13-C403-44F7-924B-10ABAAD3E66C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E979-5D23-4348-BDB7-A29C416672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EFD13-C403-44F7-924B-10ABAAD3E66C}" type="datetimeFigureOut">
              <a:rPr lang="cs-CZ" smtClean="0"/>
              <a:pPr/>
              <a:t>09.05.2023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E979-5D23-4348-BDB7-A29C4166723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0FK02OQ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357166"/>
            <a:ext cx="9144000" cy="609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ovéPole 5"/>
          <p:cNvSpPr txBox="1"/>
          <p:nvPr/>
        </p:nvSpPr>
        <p:spPr>
          <a:xfrm rot="10800000">
            <a:off x="1071538" y="214290"/>
            <a:ext cx="6234344" cy="1428759"/>
          </a:xfrm>
          <a:prstGeom prst="rect">
            <a:avLst/>
          </a:prstGeom>
          <a:noFill/>
        </p:spPr>
        <p:txBody>
          <a:bodyPr vert="vert270" wrap="none" rtlCol="0">
            <a:prstTxWarp prst="textWave1">
              <a:avLst/>
            </a:prstTxWarp>
            <a:spAutoFit/>
          </a:bodyPr>
          <a:lstStyle/>
          <a:p>
            <a:r>
              <a:rPr lang="cs-CZ" sz="5400" b="1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Country golf </a:t>
            </a:r>
            <a:r>
              <a:rPr lang="cs-CZ" sz="5400" b="1" dirty="0" err="1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club</a:t>
            </a:r>
            <a:r>
              <a:rPr lang="cs-CZ" sz="5400" b="1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cs-CZ" sz="5400" b="1" dirty="0" err="1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Střítež</a:t>
            </a:r>
            <a:endParaRPr lang="cs-CZ" sz="5400" b="1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714612" y="6011614"/>
            <a:ext cx="3286148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anose="03010101010201010101" pitchFamily="66" charset="0"/>
              </a:rPr>
              <a:t>www.golf-</a:t>
            </a:r>
            <a:r>
              <a:rPr lang="cs-CZ" sz="2000" b="1" dirty="0" err="1" smtClean="0">
                <a:ln w="127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anose="03010101010201010101" pitchFamily="66" charset="0"/>
              </a:rPr>
              <a:t>stritez.cz</a:t>
            </a:r>
            <a:endParaRPr lang="cs-CZ" sz="2000" b="1" dirty="0" smtClean="0">
              <a:ln w="127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anose="03010101010201010101" pitchFamily="66" charset="0"/>
            </a:endParaRPr>
          </a:p>
          <a:p>
            <a:pPr algn="ctr"/>
            <a:r>
              <a:rPr lang="cs-CZ" sz="11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anose="03010101010201010101" pitchFamily="66" charset="0"/>
              </a:rPr>
              <a:t>Pouze pro  členy a jejich </a:t>
            </a:r>
            <a:r>
              <a:rPr lang="cs-CZ" sz="11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anose="03010101010201010101" pitchFamily="66" charset="0"/>
              </a:rPr>
              <a:t> přátele </a:t>
            </a:r>
            <a:endParaRPr lang="cs-CZ" sz="11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cs-CZ" b="1" dirty="0">
              <a:ln w="127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Obrázek 9" descr="logo-country-golf-club.pn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358214" y="142852"/>
            <a:ext cx="583641" cy="96039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000100" y="1643050"/>
            <a:ext cx="71438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200" b="1" dirty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v</a:t>
            </a:r>
            <a:r>
              <a:rPr lang="cs-CZ" sz="7200" b="1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 pátek </a:t>
            </a:r>
            <a:r>
              <a:rPr lang="cs-CZ" sz="7200" b="1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12.5.2023</a:t>
            </a:r>
            <a:endParaRPr lang="cs-CZ" sz="7200" b="1" dirty="0" smtClean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  <a:p>
            <a:pPr algn="ctr"/>
            <a:r>
              <a:rPr lang="cs-CZ" sz="7200" b="1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v 19.00</a:t>
            </a:r>
          </a:p>
          <a:p>
            <a:pPr algn="ctr"/>
            <a:r>
              <a:rPr lang="cs-CZ" sz="4400" b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p</a:t>
            </a:r>
            <a:r>
              <a:rPr lang="cs-CZ" sz="4400" b="1" dirty="0" smtClean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řátelské pohrávání se skupinou </a:t>
            </a:r>
            <a:endParaRPr lang="cs-CZ" sz="4400" b="1" dirty="0">
              <a:ln w="18000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643042" y="4714884"/>
            <a:ext cx="6000792" cy="1107996"/>
          </a:xfrm>
          <a:prstGeom prst="rect">
            <a:avLst/>
          </a:prstGeom>
          <a:noFill/>
        </p:spPr>
        <p:txBody>
          <a:bodyPr vert="vert" wrap="none" rtlCol="0">
            <a:prstTxWarp prst="textWave4">
              <a:avLst/>
            </a:prstTxWarp>
            <a:spAutoFit/>
          </a:bodyPr>
          <a:lstStyle/>
          <a:p>
            <a:pPr algn="ctr"/>
            <a:r>
              <a:rPr lang="cs-CZ" sz="6000" b="1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Rentiéři z Třebíče</a:t>
            </a:r>
            <a:endParaRPr lang="cs-CZ" sz="6000" b="1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23</Words>
  <Application>Microsoft Office PowerPoint</Application>
  <PresentationFormat>Předvádění na obrazovce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Company>...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...</dc:creator>
  <cp:lastModifiedBy>Dufková</cp:lastModifiedBy>
  <cp:revision>49</cp:revision>
  <dcterms:created xsi:type="dcterms:W3CDTF">2018-09-25T10:41:17Z</dcterms:created>
  <dcterms:modified xsi:type="dcterms:W3CDTF">2023-05-09T16:31:59Z</dcterms:modified>
</cp:coreProperties>
</file>