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5A74"/>
    <a:srgbClr val="33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E06CD-66B2-476C-BCBC-C5F7F1F838FA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5B2A8-4E3D-4CFE-BF7B-C1F6EB9D366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táhnout (8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lum bright="10000"/>
          </a:blip>
          <a:stretch>
            <a:fillRect/>
          </a:stretch>
        </p:blipFill>
        <p:spPr>
          <a:xfrm>
            <a:off x="571472" y="2097582"/>
            <a:ext cx="8001055" cy="320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ázek 4" descr="DioptricBand_logo-01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285852" y="2000240"/>
            <a:ext cx="6157326" cy="3848736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357290" y="357166"/>
            <a:ext cx="64294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Country golf </a:t>
            </a:r>
            <a:r>
              <a:rPr lang="cs-CZ" sz="54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club</a:t>
            </a:r>
            <a:r>
              <a:rPr lang="cs-CZ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 </a:t>
            </a:r>
            <a:r>
              <a:rPr lang="cs-CZ" sz="5400" b="1" dirty="0" err="1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Střítež</a:t>
            </a:r>
            <a:endParaRPr lang="cs-CZ" sz="5400" b="1" dirty="0" smtClean="0">
              <a:ln w="18000">
                <a:solidFill>
                  <a:schemeClr val="tx1"/>
                </a:solidFill>
                <a:prstDash val="solid"/>
                <a:miter lim="800000"/>
              </a:ln>
              <a:solidFill>
                <a:schemeClr val="accent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Monotype Corsiva" pitchFamily="66" charset="0"/>
            </a:endParaRPr>
          </a:p>
          <a:p>
            <a:endParaRPr lang="cs-CZ" sz="54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42910" y="5857892"/>
            <a:ext cx="8001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v pátek </a:t>
            </a:r>
            <a:r>
              <a:rPr lang="cs-CZ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20.10.2023 </a:t>
            </a:r>
            <a:r>
              <a:rPr lang="cs-CZ" sz="5400" b="1" dirty="0" smtClean="0">
                <a:ln w="18000">
                  <a:solidFill>
                    <a:schemeClr val="tx1"/>
                  </a:solidFill>
                  <a:prstDash val="solid"/>
                  <a:miter lim="800000"/>
                </a:ln>
                <a:solidFill>
                  <a:schemeClr val="accent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Monotype Corsiva" pitchFamily="66" charset="0"/>
              </a:rPr>
              <a:t>v 19.00 </a:t>
            </a:r>
          </a:p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28662" y="1428736"/>
            <a:ext cx="75009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hrajeme </a:t>
            </a:r>
            <a:r>
              <a:rPr lang="cs-CZ" sz="32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Baskerville Old Face" pitchFamily="18" charset="0"/>
              </a:rPr>
              <a:t>muziku, kterou máme rádi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93</TotalTime>
  <Words>15</Words>
  <Application>Microsoft Office PowerPoint</Application>
  <PresentationFormat>Předvádění na obrazovce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Company>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...</dc:creator>
  <cp:lastModifiedBy>Dufková</cp:lastModifiedBy>
  <cp:revision>13</cp:revision>
  <dcterms:created xsi:type="dcterms:W3CDTF">2022-12-12T17:56:01Z</dcterms:created>
  <dcterms:modified xsi:type="dcterms:W3CDTF">2023-10-18T19:51:35Z</dcterms:modified>
</cp:coreProperties>
</file>