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5A74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E06CD-66B2-476C-BCBC-C5F7F1F838FA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5B2A8-4E3D-4CFE-BF7B-C1F6EB9D36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táhnout (8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71472" y="2097582"/>
            <a:ext cx="8001055" cy="32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 descr="DioptricBand_logo-01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85852" y="2000240"/>
            <a:ext cx="6157326" cy="38487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357290" y="357166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Country golf </a:t>
            </a:r>
            <a:r>
              <a:rPr lang="cs-CZ" sz="54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club</a:t>
            </a:r>
            <a:r>
              <a:rPr lang="cs-CZ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cs-CZ" sz="54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Střítež</a:t>
            </a:r>
            <a:endParaRPr lang="cs-CZ" sz="54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  <a:p>
            <a:endParaRPr lang="cs-CZ" sz="5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42910" y="5857892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v pátek </a:t>
            </a:r>
            <a:r>
              <a:rPr lang="cs-CZ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20.10.2023 </a:t>
            </a:r>
            <a:r>
              <a:rPr lang="cs-CZ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v 19.00 </a:t>
            </a:r>
          </a:p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28662" y="1428736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hrajeme </a:t>
            </a:r>
            <a:r>
              <a:rPr lang="cs-CZ" sz="3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muziku, kterou máme rádi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93</TotalTime>
  <Words>15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...</dc:creator>
  <cp:lastModifiedBy>Dufková</cp:lastModifiedBy>
  <cp:revision>13</cp:revision>
  <dcterms:created xsi:type="dcterms:W3CDTF">2022-12-12T17:56:01Z</dcterms:created>
  <dcterms:modified xsi:type="dcterms:W3CDTF">2023-10-18T19:51:35Z</dcterms:modified>
</cp:coreProperties>
</file>